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tmp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EC465-550C-4172-BA8C-52643690603B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0D821A-DB5F-4D70-9572-9434D33E0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729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0D821A-DB5F-4D70-9572-9434D33E0FA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6108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347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44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245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221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63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601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3587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24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8450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71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4842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3F6B096-EE2F-4289-B8A9-5CA25D9E9CB4}" type="datetimeFigureOut">
              <a:rPr lang="en-IN" smtClean="0"/>
              <a:t>15-07-2024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91572BE-3B24-41DB-85A5-7968FF082E8F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250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E591-87DD-7376-7ED8-DB64C0A19F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Vehicle cut-in detection</a:t>
            </a:r>
            <a:br>
              <a:rPr lang="en-US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EB4E4-DF6E-A686-AD03-AC9822A48E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Using IDD (Indian driving data)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1039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E9B3EA-F945-5D34-6275-CF94977090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33FF5C-9D95-7BC3-7AEC-D5E0A3D370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71" t="32130" r="39758" b="6472"/>
          <a:stretch/>
        </p:blipFill>
        <p:spPr>
          <a:xfrm>
            <a:off x="471949" y="1229031"/>
            <a:ext cx="2910349" cy="401156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C7C824-1FA0-0DF8-FABF-D2C55A92A8C0}"/>
              </a:ext>
            </a:extLst>
          </p:cNvPr>
          <p:cNvSpPr/>
          <p:nvPr/>
        </p:nvSpPr>
        <p:spPr>
          <a:xfrm>
            <a:off x="0" y="0"/>
            <a:ext cx="5584722" cy="10323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Definition of a cut-in scenario</a:t>
            </a:r>
            <a:endParaRPr lang="en-IN" sz="3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771F79-5B3A-383D-874C-EA545554CD28}"/>
              </a:ext>
            </a:extLst>
          </p:cNvPr>
          <p:cNvSpPr/>
          <p:nvPr/>
        </p:nvSpPr>
        <p:spPr>
          <a:xfrm>
            <a:off x="3578940" y="796411"/>
            <a:ext cx="7393860" cy="401156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Figure 1 shows a bird’s eye view of a cut-in situation as it is addressed in this work.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boxes represent vehicles heading in x-direction.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scenario pictured, the ego vehicle follows F1, the first car in front of it and F2, the car in front of F1.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The vehicle to the left of the ego vehicle, marked Le, wants to perform a lane change and position itself in front of the ego vehicle.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action is referred to as a cut-in throughout this work. </a:t>
            </a:r>
            <a:r>
              <a:rPr lang="en-US" b="1" dirty="0">
                <a:solidFill>
                  <a:schemeClr val="tx1"/>
                </a:solidFill>
              </a:rPr>
              <a:t>The moment the “Le” car’s </a:t>
            </a:r>
            <a:r>
              <a:rPr lang="en-US" b="1" dirty="0" err="1">
                <a:solidFill>
                  <a:schemeClr val="tx1"/>
                </a:solidFill>
              </a:rPr>
              <a:t>centre</a:t>
            </a:r>
            <a:r>
              <a:rPr lang="en-US" b="1" dirty="0">
                <a:solidFill>
                  <a:schemeClr val="tx1"/>
                </a:solidFill>
              </a:rPr>
              <a:t> passes the lane marker to the left of the ego vehicle is taken as the instance of the event happening.</a:t>
            </a:r>
            <a:endParaRPr lang="en-IN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774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0CC654-37CD-410C-05D1-25962EFB4C1B}"/>
              </a:ext>
            </a:extLst>
          </p:cNvPr>
          <p:cNvSpPr/>
          <p:nvPr/>
        </p:nvSpPr>
        <p:spPr>
          <a:xfrm>
            <a:off x="275303" y="1305231"/>
            <a:ext cx="9124336" cy="511523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1. Project goal and functionality: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Detection only ? </a:t>
            </a:r>
            <a:r>
              <a:rPr lang="en-US" dirty="0"/>
              <a:t>The system just detects cut-in events and raises an alert (visual or audio)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Collision Avoidance? </a:t>
            </a:r>
            <a:r>
              <a:rPr lang="en-US" dirty="0"/>
              <a:t>The system additionally estimates potential collisions and initiates actions like breaking (for autonomous vehicles).</a:t>
            </a:r>
          </a:p>
          <a:p>
            <a:pPr lvl="8"/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2. Technical approach: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Vision-based: </a:t>
            </a:r>
            <a:r>
              <a:rPr lang="en-US" dirty="0"/>
              <a:t>use a camera to capture video and employ computer vision techniques for object detection and tracking. This is the most common approach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LiDAR-based system with Computer Vision:</a:t>
            </a:r>
          </a:p>
          <a:p>
            <a:r>
              <a:rPr lang="en-US" dirty="0"/>
              <a:t>This is a good starting point for a project Here’s a simplified workflow</a:t>
            </a:r>
          </a:p>
          <a:p>
            <a:endParaRPr lang="en-US" dirty="0"/>
          </a:p>
          <a:p>
            <a:r>
              <a:rPr lang="en-US" sz="2400" b="1" dirty="0"/>
              <a:t>Tools: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Simulation and coding environment:</a:t>
            </a:r>
            <a:r>
              <a:rPr lang="en-US" dirty="0"/>
              <a:t> we’ll use </a:t>
            </a:r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en-US" dirty="0" err="1"/>
              <a:t>softwere</a:t>
            </a:r>
            <a:r>
              <a:rPr lang="en-US" dirty="0"/>
              <a:t> for this simulation. Apps like Simulink and vehicle Automation will be helpful for creating visuals.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are using Indian driving dataset (</a:t>
            </a:r>
            <a:r>
              <a:rPr lang="en-US" b="1" dirty="0"/>
              <a:t>IDD</a:t>
            </a:r>
            <a:r>
              <a:rPr lang="en-US" dirty="0"/>
              <a:t>) in our project to simulate more realistic driving scenarios and enhance the detection of cut-in events. The Indian driving dataset is used to model traffic </a:t>
            </a:r>
            <a:r>
              <a:rPr lang="en-US" dirty="0" err="1"/>
              <a:t>behaviours</a:t>
            </a:r>
            <a:r>
              <a:rPr lang="en-US" dirty="0"/>
              <a:t> , vehicle dynamics, and environmental conditions specific to Indian roads.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are also using </a:t>
            </a:r>
            <a:r>
              <a:rPr lang="en-US" dirty="0" err="1"/>
              <a:t>Rasbeypi</a:t>
            </a:r>
            <a:r>
              <a:rPr lang="en-US" dirty="0"/>
              <a:t> with Python coding.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sz="3200" b="1" dirty="0"/>
          </a:p>
          <a:p>
            <a:pPr marL="4114800" lvl="8" indent="-457200" algn="ctr">
              <a:buFont typeface="Arial" panose="020B0604020202020204" pitchFamily="34" charset="0"/>
              <a:buChar char="•"/>
            </a:pP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4283089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F13F9B-D234-3D4D-AEB2-A07B65DC9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28" y="122145"/>
            <a:ext cx="4269901" cy="32149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E00923-C971-8DD4-595D-75BB4DF44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787" y="3517077"/>
            <a:ext cx="4437164" cy="33409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A53FBB6-F1DC-D328-1F05-F639831C2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608" y="88076"/>
            <a:ext cx="4437164" cy="334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353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7C4F2F1-0093-7F43-87FD-31F312991F98}"/>
              </a:ext>
            </a:extLst>
          </p:cNvPr>
          <p:cNvSpPr/>
          <p:nvPr/>
        </p:nvSpPr>
        <p:spPr>
          <a:xfrm>
            <a:off x="324463" y="835742"/>
            <a:ext cx="6253317" cy="561421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import </a:t>
            </a:r>
            <a:r>
              <a:rPr lang="en-IN" dirty="0" err="1"/>
              <a:t>tensorflow</a:t>
            </a:r>
            <a:r>
              <a:rPr lang="en-IN" dirty="0"/>
              <a:t> as </a:t>
            </a:r>
            <a:r>
              <a:rPr lang="en-IN" dirty="0" err="1"/>
              <a:t>tf</a:t>
            </a:r>
            <a:endParaRPr lang="en-IN" dirty="0"/>
          </a:p>
          <a:p>
            <a:r>
              <a:rPr lang="en-IN" dirty="0"/>
              <a:t>import </a:t>
            </a:r>
            <a:r>
              <a:rPr lang="en-IN" dirty="0" err="1"/>
              <a:t>numpy</a:t>
            </a:r>
            <a:r>
              <a:rPr lang="en-IN" dirty="0"/>
              <a:t> as np</a:t>
            </a:r>
          </a:p>
          <a:p>
            <a:r>
              <a:rPr lang="en-IN" dirty="0"/>
              <a:t>import cv2</a:t>
            </a:r>
          </a:p>
          <a:p>
            <a:r>
              <a:rPr lang="en-IN" dirty="0"/>
              <a:t>from </a:t>
            </a:r>
            <a:r>
              <a:rPr lang="en-IN" dirty="0" err="1"/>
              <a:t>picamera.array</a:t>
            </a:r>
            <a:r>
              <a:rPr lang="en-IN" dirty="0"/>
              <a:t> import </a:t>
            </a:r>
            <a:r>
              <a:rPr lang="en-IN" dirty="0" err="1"/>
              <a:t>PiRGBArray</a:t>
            </a:r>
            <a:endParaRPr lang="en-IN" dirty="0"/>
          </a:p>
          <a:p>
            <a:r>
              <a:rPr lang="en-IN" dirty="0"/>
              <a:t>from </a:t>
            </a:r>
            <a:r>
              <a:rPr lang="en-IN" dirty="0" err="1"/>
              <a:t>picamera</a:t>
            </a:r>
            <a:r>
              <a:rPr lang="en-IN" dirty="0"/>
              <a:t> import </a:t>
            </a:r>
            <a:r>
              <a:rPr lang="en-IN" dirty="0" err="1"/>
              <a:t>PiCamera</a:t>
            </a:r>
            <a:endParaRPr lang="en-IN" dirty="0"/>
          </a:p>
          <a:p>
            <a:endParaRPr lang="en-IN" dirty="0"/>
          </a:p>
          <a:p>
            <a:r>
              <a:rPr lang="en-IN" dirty="0"/>
              <a:t># Load the trained model</a:t>
            </a:r>
          </a:p>
          <a:p>
            <a:r>
              <a:rPr lang="en-IN" dirty="0"/>
              <a:t>model = </a:t>
            </a:r>
            <a:r>
              <a:rPr lang="en-IN" dirty="0" err="1"/>
              <a:t>tf.keras.models.load_model</a:t>
            </a:r>
            <a:r>
              <a:rPr lang="en-IN" dirty="0"/>
              <a:t>('vehicle_cutin_model.h5')</a:t>
            </a:r>
          </a:p>
          <a:p>
            <a:endParaRPr lang="en-IN" dirty="0"/>
          </a:p>
          <a:p>
            <a:r>
              <a:rPr lang="en-IN" dirty="0"/>
              <a:t># Initialize the camera</a:t>
            </a:r>
          </a:p>
          <a:p>
            <a:r>
              <a:rPr lang="en-IN" dirty="0"/>
              <a:t>camera = </a:t>
            </a:r>
            <a:r>
              <a:rPr lang="en-IN" dirty="0" err="1"/>
              <a:t>PiCamera</a:t>
            </a:r>
            <a:r>
              <a:rPr lang="en-IN" dirty="0"/>
              <a:t>()</a:t>
            </a:r>
          </a:p>
          <a:p>
            <a:r>
              <a:rPr lang="en-IN" dirty="0" err="1"/>
              <a:t>camera.resolution</a:t>
            </a:r>
            <a:r>
              <a:rPr lang="en-IN" dirty="0"/>
              <a:t> = (640, 480)</a:t>
            </a:r>
          </a:p>
          <a:p>
            <a:r>
              <a:rPr lang="en-IN" dirty="0" err="1"/>
              <a:t>camera.framerate</a:t>
            </a:r>
            <a:r>
              <a:rPr lang="en-IN" dirty="0"/>
              <a:t> = 32</a:t>
            </a:r>
          </a:p>
          <a:p>
            <a:r>
              <a:rPr lang="en-IN" dirty="0" err="1"/>
              <a:t>rawCapture</a:t>
            </a:r>
            <a:r>
              <a:rPr lang="en-IN" dirty="0"/>
              <a:t> = </a:t>
            </a:r>
            <a:r>
              <a:rPr lang="en-IN" dirty="0" err="1"/>
              <a:t>PiRGBArray</a:t>
            </a:r>
            <a:r>
              <a:rPr lang="en-IN" dirty="0"/>
              <a:t>(camera, size=(640, 480))</a:t>
            </a:r>
          </a:p>
          <a:p>
            <a:endParaRPr lang="en-IN" dirty="0"/>
          </a:p>
          <a:p>
            <a:r>
              <a:rPr lang="en-IN" dirty="0"/>
              <a:t># Allow the camera to warmup</a:t>
            </a:r>
          </a:p>
          <a:p>
            <a:r>
              <a:rPr lang="en-IN" dirty="0"/>
              <a:t>import time</a:t>
            </a:r>
          </a:p>
          <a:p>
            <a:r>
              <a:rPr lang="en-IN" dirty="0" err="1"/>
              <a:t>time.sleep</a:t>
            </a:r>
            <a:r>
              <a:rPr lang="en-IN" dirty="0"/>
              <a:t>(0.1)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5809B4-D41A-9439-F86F-FA2808A1FFCD}"/>
              </a:ext>
            </a:extLst>
          </p:cNvPr>
          <p:cNvSpPr/>
          <p:nvPr/>
        </p:nvSpPr>
        <p:spPr>
          <a:xfrm>
            <a:off x="78658" y="0"/>
            <a:ext cx="2104103" cy="83574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script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811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D6BD90-D50B-C8BA-A14E-F785402EAA56}"/>
              </a:ext>
            </a:extLst>
          </p:cNvPr>
          <p:cNvSpPr/>
          <p:nvPr/>
        </p:nvSpPr>
        <p:spPr>
          <a:xfrm>
            <a:off x="0" y="0"/>
            <a:ext cx="88392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# Define a function to preprocess the image</a:t>
            </a:r>
          </a:p>
          <a:p>
            <a:r>
              <a:rPr lang="en-US" dirty="0"/>
              <a:t>def </a:t>
            </a:r>
            <a:r>
              <a:rPr lang="en-US" dirty="0" err="1"/>
              <a:t>preprocess_image</a:t>
            </a:r>
            <a:r>
              <a:rPr lang="en-US" dirty="0"/>
              <a:t>(image):</a:t>
            </a:r>
          </a:p>
          <a:p>
            <a:r>
              <a:rPr lang="en-US" dirty="0"/>
              <a:t>    image = cv2.resize(image, (224, 224))  # Resize image to match model's expected input</a:t>
            </a:r>
          </a:p>
          <a:p>
            <a:r>
              <a:rPr lang="en-US" dirty="0"/>
              <a:t>    image = </a:t>
            </a:r>
            <a:r>
              <a:rPr lang="en-US" dirty="0" err="1"/>
              <a:t>image.astype</a:t>
            </a:r>
            <a:r>
              <a:rPr lang="en-US" dirty="0"/>
              <a:t>('float32') / 255.0  # Normalize pixel values</a:t>
            </a:r>
          </a:p>
          <a:p>
            <a:r>
              <a:rPr lang="en-US" dirty="0"/>
              <a:t>    image = </a:t>
            </a:r>
            <a:r>
              <a:rPr lang="en-US" dirty="0" err="1"/>
              <a:t>np.expand_dims</a:t>
            </a:r>
            <a:r>
              <a:rPr lang="en-US" dirty="0"/>
              <a:t>(image, axis=0)  # Add batch dimension</a:t>
            </a:r>
          </a:p>
          <a:p>
            <a:r>
              <a:rPr lang="en-US" dirty="0"/>
              <a:t>    return image</a:t>
            </a:r>
          </a:p>
          <a:p>
            <a:endParaRPr lang="en-US" dirty="0"/>
          </a:p>
          <a:p>
            <a:r>
              <a:rPr lang="en-US" dirty="0"/>
              <a:t># Start capturing frames</a:t>
            </a:r>
          </a:p>
          <a:p>
            <a:r>
              <a:rPr lang="en-US" dirty="0"/>
              <a:t>for frame in </a:t>
            </a:r>
            <a:r>
              <a:rPr lang="en-US" dirty="0" err="1"/>
              <a:t>camera.capture_continuous</a:t>
            </a:r>
            <a:r>
              <a:rPr lang="en-US" dirty="0"/>
              <a:t>(</a:t>
            </a:r>
            <a:r>
              <a:rPr lang="en-US" dirty="0" err="1"/>
              <a:t>rawCapture</a:t>
            </a:r>
            <a:r>
              <a:rPr lang="en-US" dirty="0"/>
              <a:t>, format="</a:t>
            </a:r>
            <a:r>
              <a:rPr lang="en-US" dirty="0" err="1"/>
              <a:t>bgr</a:t>
            </a:r>
            <a:r>
              <a:rPr lang="en-US" dirty="0"/>
              <a:t>", </a:t>
            </a:r>
            <a:r>
              <a:rPr lang="en-US" dirty="0" err="1"/>
              <a:t>use_video_port</a:t>
            </a:r>
            <a:r>
              <a:rPr lang="en-US" dirty="0"/>
              <a:t>=True):</a:t>
            </a:r>
          </a:p>
          <a:p>
            <a:r>
              <a:rPr lang="en-US" dirty="0"/>
              <a:t>    image = </a:t>
            </a:r>
            <a:r>
              <a:rPr lang="en-US" dirty="0" err="1"/>
              <a:t>frame.array</a:t>
            </a:r>
            <a:endParaRPr lang="en-US" dirty="0"/>
          </a:p>
          <a:p>
            <a:r>
              <a:rPr lang="en-US" dirty="0"/>
              <a:t>    </a:t>
            </a:r>
          </a:p>
          <a:p>
            <a:r>
              <a:rPr lang="en-US" dirty="0"/>
              <a:t>    # Preprocess the image</a:t>
            </a:r>
          </a:p>
          <a:p>
            <a:r>
              <a:rPr lang="en-US" dirty="0"/>
              <a:t>    </a:t>
            </a:r>
            <a:r>
              <a:rPr lang="en-US" dirty="0" err="1"/>
              <a:t>processed_image</a:t>
            </a:r>
            <a:r>
              <a:rPr lang="en-US" dirty="0"/>
              <a:t> = </a:t>
            </a:r>
            <a:r>
              <a:rPr lang="en-US" dirty="0" err="1"/>
              <a:t>preprocess_image</a:t>
            </a:r>
            <a:r>
              <a:rPr lang="en-US" dirty="0"/>
              <a:t>(image)</a:t>
            </a:r>
          </a:p>
          <a:p>
            <a:r>
              <a:rPr lang="en-US" dirty="0"/>
              <a:t>    </a:t>
            </a:r>
          </a:p>
          <a:p>
            <a:r>
              <a:rPr lang="en-US" dirty="0"/>
              <a:t>    # Predict using the model</a:t>
            </a:r>
          </a:p>
          <a:p>
            <a:r>
              <a:rPr lang="en-US" dirty="0"/>
              <a:t>    prediction = </a:t>
            </a:r>
            <a:r>
              <a:rPr lang="en-US" dirty="0" err="1"/>
              <a:t>model.predict</a:t>
            </a:r>
            <a:r>
              <a:rPr lang="en-US" dirty="0"/>
              <a:t>(</a:t>
            </a:r>
            <a:r>
              <a:rPr lang="en-US" dirty="0" err="1"/>
              <a:t>processed_image</a:t>
            </a:r>
            <a:r>
              <a:rPr lang="en-US" dirty="0"/>
              <a:t>)</a:t>
            </a:r>
          </a:p>
          <a:p>
            <a:r>
              <a:rPr lang="en-US" dirty="0"/>
              <a:t>    </a:t>
            </a:r>
          </a:p>
          <a:p>
            <a:r>
              <a:rPr lang="en-US" dirty="0"/>
              <a:t>    # Check if there is a cut-in</a:t>
            </a:r>
          </a:p>
          <a:p>
            <a:r>
              <a:rPr lang="en-US" dirty="0"/>
              <a:t>    if prediction[0][0] &gt; 0.5:  # Assuming binary classification with sigmoid activation</a:t>
            </a:r>
          </a:p>
          <a:p>
            <a:r>
              <a:rPr lang="en-US" dirty="0"/>
              <a:t>        print("Vehicle cut-in detected!")</a:t>
            </a:r>
          </a:p>
          <a:p>
            <a:r>
              <a:rPr lang="en-US" dirty="0"/>
              <a:t>        # Add additional actions here, like sending alerts</a:t>
            </a:r>
          </a:p>
        </p:txBody>
      </p:sp>
    </p:spTree>
    <p:extLst>
      <p:ext uri="{BB962C8B-B14F-4D97-AF65-F5344CB8AC3E}">
        <p14:creationId xmlns:p14="http://schemas.microsoft.com/office/powerpoint/2010/main" val="3500406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419D40-6B30-ED03-A290-B6FD74187DBE}"/>
              </a:ext>
            </a:extLst>
          </p:cNvPr>
          <p:cNvSpPr/>
          <p:nvPr/>
        </p:nvSpPr>
        <p:spPr>
          <a:xfrm>
            <a:off x="0" y="0"/>
            <a:ext cx="6666271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EDD9FD-56C3-92E1-B1F3-2D86CC6A9A65}"/>
              </a:ext>
            </a:extLst>
          </p:cNvPr>
          <p:cNvSpPr txBox="1"/>
          <p:nvPr/>
        </p:nvSpPr>
        <p:spPr>
          <a:xfrm>
            <a:off x="0" y="12680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 Clear the stream in preparation for the next frame</a:t>
            </a:r>
          </a:p>
          <a:p>
            <a:r>
              <a:rPr lang="en-US" dirty="0"/>
              <a:t>    </a:t>
            </a:r>
            <a:r>
              <a:rPr lang="en-US" dirty="0" err="1"/>
              <a:t>rawCapture.truncate</a:t>
            </a:r>
            <a:r>
              <a:rPr lang="en-US" dirty="0"/>
              <a:t>(0)</a:t>
            </a:r>
          </a:p>
          <a:p>
            <a:r>
              <a:rPr lang="en-US" dirty="0"/>
              <a:t>    </a:t>
            </a:r>
          </a:p>
          <a:p>
            <a:r>
              <a:rPr lang="en-US" dirty="0"/>
              <a:t>    # Display the frame (optional)</a:t>
            </a:r>
          </a:p>
          <a:p>
            <a:r>
              <a:rPr lang="en-US" dirty="0"/>
              <a:t>    cv2.imshow("Frame", image)</a:t>
            </a:r>
          </a:p>
          <a:p>
            <a:r>
              <a:rPr lang="en-US" dirty="0"/>
              <a:t>    key = cv2.waitKey(1) &amp; 0xFF</a:t>
            </a:r>
          </a:p>
          <a:p>
            <a:r>
              <a:rPr lang="en-US" dirty="0"/>
              <a:t>    if key == </a:t>
            </a:r>
            <a:r>
              <a:rPr lang="en-US" dirty="0" err="1"/>
              <a:t>ord</a:t>
            </a:r>
            <a:r>
              <a:rPr lang="en-US" dirty="0"/>
              <a:t>("q"):</a:t>
            </a:r>
          </a:p>
          <a:p>
            <a:r>
              <a:rPr lang="en-US" dirty="0"/>
              <a:t>        break</a:t>
            </a:r>
          </a:p>
          <a:p>
            <a:endParaRPr lang="en-US" dirty="0"/>
          </a:p>
          <a:p>
            <a:r>
              <a:rPr lang="en-US" dirty="0"/>
              <a:t># Cleanup</a:t>
            </a:r>
          </a:p>
          <a:p>
            <a:r>
              <a:rPr lang="en-US" dirty="0"/>
              <a:t>cv2.destroyAllWindows()</a:t>
            </a:r>
          </a:p>
          <a:p>
            <a:r>
              <a:rPr lang="en-US" dirty="0" err="1"/>
              <a:t>camera.close</a:t>
            </a:r>
            <a:r>
              <a:rPr lang="en-US" dirty="0"/>
              <a:t>()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4352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9F97FF-D400-E1AB-0A91-49C709DAE9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5DE124-5802-8016-199D-9C4BD7655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048264" cy="8961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FA9A07B-9053-7B2F-3CD5-2DCCBE41A38D}"/>
              </a:ext>
            </a:extLst>
          </p:cNvPr>
          <p:cNvSpPr/>
          <p:nvPr/>
        </p:nvSpPr>
        <p:spPr>
          <a:xfrm>
            <a:off x="235974" y="1474839"/>
            <a:ext cx="11877368" cy="473914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1400" dirty="0"/>
              <a:t>% Load the pre-trained model</a:t>
            </a:r>
          </a:p>
          <a:p>
            <a:r>
              <a:rPr lang="en-IN" sz="1400" dirty="0"/>
              <a:t>net = load('</a:t>
            </a:r>
            <a:r>
              <a:rPr lang="en-IN" sz="1400" dirty="0" err="1"/>
              <a:t>vehicle_cutin_model.mat</a:t>
            </a:r>
            <a:r>
              <a:rPr lang="en-IN" sz="1400" dirty="0"/>
              <a:t>');  % Assuming the model is saved in .mat format</a:t>
            </a:r>
          </a:p>
          <a:p>
            <a:endParaRPr lang="en-IN" sz="1400" dirty="0"/>
          </a:p>
          <a:p>
            <a:r>
              <a:rPr lang="en-IN" sz="1400" dirty="0"/>
              <a:t>% Initialize the Raspberry Pi connection</a:t>
            </a:r>
          </a:p>
          <a:p>
            <a:r>
              <a:rPr lang="en-IN" sz="1400" dirty="0" err="1"/>
              <a:t>rpi</a:t>
            </a:r>
            <a:r>
              <a:rPr lang="en-IN" sz="1400" dirty="0"/>
              <a:t> = </a:t>
            </a:r>
            <a:r>
              <a:rPr lang="en-IN" sz="1400" dirty="0" err="1"/>
              <a:t>raspi</a:t>
            </a:r>
            <a:r>
              <a:rPr lang="en-IN" sz="1400" dirty="0"/>
              <a:t>();</a:t>
            </a:r>
          </a:p>
          <a:p>
            <a:r>
              <a:rPr lang="en-IN" sz="1400" dirty="0"/>
              <a:t>cam = </a:t>
            </a:r>
            <a:r>
              <a:rPr lang="en-IN" sz="1400" dirty="0" err="1"/>
              <a:t>cameraboard</a:t>
            </a:r>
            <a:r>
              <a:rPr lang="en-IN" sz="1400" dirty="0"/>
              <a:t>(</a:t>
            </a:r>
            <a:r>
              <a:rPr lang="en-IN" sz="1400" dirty="0" err="1"/>
              <a:t>rpi</a:t>
            </a:r>
            <a:r>
              <a:rPr lang="en-IN" sz="1400" dirty="0"/>
              <a:t>, 'Resolution', '640x480', '</a:t>
            </a:r>
            <a:r>
              <a:rPr lang="en-IN" sz="1400" dirty="0" err="1"/>
              <a:t>FrameRate</a:t>
            </a:r>
            <a:r>
              <a:rPr lang="en-IN" sz="1400" dirty="0"/>
              <a:t>', 30);</a:t>
            </a:r>
          </a:p>
          <a:p>
            <a:endParaRPr lang="en-IN" sz="1400" dirty="0"/>
          </a:p>
          <a:p>
            <a:r>
              <a:rPr lang="en-IN" sz="1400" dirty="0"/>
              <a:t>while true</a:t>
            </a:r>
          </a:p>
          <a:p>
            <a:r>
              <a:rPr lang="en-IN" sz="1400" dirty="0"/>
              <a:t>    % Capture image</a:t>
            </a:r>
          </a:p>
          <a:p>
            <a:r>
              <a:rPr lang="en-IN" sz="1400" dirty="0"/>
              <a:t>    </a:t>
            </a:r>
            <a:r>
              <a:rPr lang="en-IN" sz="1400" dirty="0" err="1"/>
              <a:t>img</a:t>
            </a:r>
            <a:r>
              <a:rPr lang="en-IN" sz="1400" dirty="0"/>
              <a:t> = snapshot(cam);</a:t>
            </a:r>
          </a:p>
          <a:p>
            <a:r>
              <a:rPr lang="en-IN" sz="1400" dirty="0"/>
              <a:t>    </a:t>
            </a:r>
          </a:p>
          <a:p>
            <a:r>
              <a:rPr lang="en-IN" sz="1400" dirty="0"/>
              <a:t>    % Preprocess the image</a:t>
            </a:r>
          </a:p>
          <a:p>
            <a:r>
              <a:rPr lang="en-IN" sz="1400" dirty="0"/>
              <a:t>    </a:t>
            </a:r>
            <a:r>
              <a:rPr lang="en-IN" sz="1400" dirty="0" err="1"/>
              <a:t>img</a:t>
            </a:r>
            <a:r>
              <a:rPr lang="en-IN" sz="1400" dirty="0"/>
              <a:t> = </a:t>
            </a:r>
            <a:r>
              <a:rPr lang="en-IN" sz="1400" dirty="0" err="1"/>
              <a:t>imresize</a:t>
            </a:r>
            <a:r>
              <a:rPr lang="en-IN" sz="1400" dirty="0"/>
              <a:t>(</a:t>
            </a:r>
            <a:r>
              <a:rPr lang="en-IN" sz="1400" dirty="0" err="1"/>
              <a:t>img</a:t>
            </a:r>
            <a:r>
              <a:rPr lang="en-IN" sz="1400" dirty="0"/>
              <a:t>, [224 224]);</a:t>
            </a:r>
          </a:p>
          <a:p>
            <a:r>
              <a:rPr lang="en-IN" sz="1400" dirty="0"/>
              <a:t>    </a:t>
            </a:r>
            <a:r>
              <a:rPr lang="en-IN" sz="1400" dirty="0" err="1"/>
              <a:t>img</a:t>
            </a:r>
            <a:r>
              <a:rPr lang="en-IN" sz="1400" dirty="0"/>
              <a:t> = double(</a:t>
            </a:r>
            <a:r>
              <a:rPr lang="en-IN" sz="1400" dirty="0" err="1"/>
              <a:t>img</a:t>
            </a:r>
            <a:r>
              <a:rPr lang="en-IN" sz="1400" dirty="0"/>
              <a:t>) / 255;  % Normalize pixel values</a:t>
            </a:r>
          </a:p>
          <a:p>
            <a:r>
              <a:rPr lang="en-IN" sz="1400" dirty="0"/>
              <a:t>    </a:t>
            </a:r>
          </a:p>
          <a:p>
            <a:r>
              <a:rPr lang="en-IN" sz="1400" dirty="0"/>
              <a:t>    % Predict using the model</a:t>
            </a:r>
          </a:p>
          <a:p>
            <a:r>
              <a:rPr lang="en-IN" sz="1400" dirty="0"/>
              <a:t>    prediction = predict(net, </a:t>
            </a:r>
            <a:r>
              <a:rPr lang="en-IN" sz="1400" dirty="0" err="1"/>
              <a:t>img</a:t>
            </a:r>
            <a:r>
              <a:rPr lang="en-IN" sz="1400" dirty="0"/>
              <a:t>);</a:t>
            </a:r>
          </a:p>
          <a:p>
            <a:r>
              <a:rPr lang="en-IN" sz="1400" dirty="0"/>
              <a:t>    </a:t>
            </a:r>
          </a:p>
          <a:p>
            <a:r>
              <a:rPr lang="en-IN" sz="1400" dirty="0"/>
              <a:t>    % Check if there is a cut-in</a:t>
            </a:r>
          </a:p>
          <a:p>
            <a:r>
              <a:rPr lang="en-IN" sz="1400" dirty="0"/>
              <a:t>    if prediction(1) &gt; 0.5  % Assuming binary classification with sigmoid activation</a:t>
            </a:r>
          </a:p>
          <a:p>
            <a:r>
              <a:rPr lang="en-IN" sz="1400" dirty="0"/>
              <a:t>        </a:t>
            </a:r>
            <a:r>
              <a:rPr lang="en-IN" sz="1400" dirty="0" err="1"/>
              <a:t>disp</a:t>
            </a:r>
            <a:r>
              <a:rPr lang="en-IN" sz="1400" dirty="0"/>
              <a:t>('Vehicle cut-in detected!');</a:t>
            </a:r>
          </a:p>
          <a:p>
            <a:r>
              <a:rPr lang="en-IN" sz="1400" dirty="0"/>
              <a:t>        % Add additional actions here, like sending alerts</a:t>
            </a:r>
          </a:p>
          <a:p>
            <a:r>
              <a:rPr lang="en-IN" sz="1400" dirty="0"/>
              <a:t>    end</a:t>
            </a:r>
          </a:p>
          <a:p>
            <a:r>
              <a:rPr lang="en-US" sz="1400" dirty="0"/>
              <a:t> % Display the image (optional)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imshow</a:t>
            </a:r>
            <a:r>
              <a:rPr lang="en-US" sz="1400" dirty="0"/>
              <a:t>(</a:t>
            </a:r>
            <a:r>
              <a:rPr lang="en-US" sz="1400" dirty="0" err="1"/>
              <a:t>img</a:t>
            </a:r>
            <a:r>
              <a:rPr lang="en-US" sz="1400" dirty="0"/>
              <a:t>);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drawnow</a:t>
            </a:r>
            <a:r>
              <a:rPr lang="en-US" sz="1400" dirty="0"/>
              <a:t>;</a:t>
            </a:r>
          </a:p>
          <a:p>
            <a:r>
              <a:rPr lang="en-US" sz="1400" dirty="0"/>
              <a:t>end</a:t>
            </a:r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460026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9C65F-6187-76A9-A046-AFF7B61A4616}"/>
              </a:ext>
            </a:extLst>
          </p:cNvPr>
          <p:cNvSpPr/>
          <p:nvPr/>
        </p:nvSpPr>
        <p:spPr>
          <a:xfrm>
            <a:off x="0" y="-12290"/>
            <a:ext cx="12192000" cy="6858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i="1" dirty="0">
                <a:solidFill>
                  <a:srgbClr val="FF0000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Thank you</a:t>
            </a:r>
            <a:endParaRPr lang="en-IN" sz="6000" b="1" i="1" dirty="0">
              <a:solidFill>
                <a:srgbClr val="FF0000"/>
              </a:solidFill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892614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180</TotalTime>
  <Words>841</Words>
  <Application>Microsoft Office PowerPoint</Application>
  <PresentationFormat>Widescreen</PresentationFormat>
  <Paragraphs>104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Leelawadee UI Semilight</vt:lpstr>
      <vt:lpstr>Times New Roman</vt:lpstr>
      <vt:lpstr>Tw Cen MT</vt:lpstr>
      <vt:lpstr>Tw Cen MT Condensed</vt:lpstr>
      <vt:lpstr>Wingdings 3</vt:lpstr>
      <vt:lpstr>Integral</vt:lpstr>
      <vt:lpstr>Vehicle cut-in detection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cut-in detection</dc:title>
  <dc:creator>Harish Kv</dc:creator>
  <cp:lastModifiedBy>Harish Kv</cp:lastModifiedBy>
  <cp:revision>5</cp:revision>
  <dcterms:created xsi:type="dcterms:W3CDTF">2024-06-20T17:36:38Z</dcterms:created>
  <dcterms:modified xsi:type="dcterms:W3CDTF">2024-07-15T13:59:53Z</dcterms:modified>
</cp:coreProperties>
</file>

<file path=docProps/thumbnail.jpeg>
</file>